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" y="13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1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0A853CED-699C-418C-A4E4-4AC2A0519928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1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50B58702-BF18-45EA-9555-97ED6469A6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31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58702-BF18-45EA-9555-97ED6469A6C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34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2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08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520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2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5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74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36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56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981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26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734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A8FD-E8D8-4094-B154-B14B31F76C51}" type="datetimeFigureOut">
              <a:rPr kumimoji="1" lang="ja-JP" altLang="en-US" smtClean="0"/>
              <a:t>2017/8/14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8269-734F-4A54-8323-25D5E6AA8EA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7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hyperlink" Target="http://yspc.or.jp/naka_sc_ysa/category/map.html" TargetMode="External"/><Relationship Id="rId7" Type="http://schemas.openxmlformats.org/officeDocument/2006/relationships/image" Target="../media/image3.gif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7.jpeg"/><Relationship Id="rId5" Type="http://schemas.openxmlformats.org/officeDocument/2006/relationships/hyperlink" Target="http://www.yspc.or.jp/naka_sc_ysa/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image" Target="../media/image1.gif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雲 27"/>
          <p:cNvSpPr/>
          <p:nvPr/>
        </p:nvSpPr>
        <p:spPr>
          <a:xfrm>
            <a:off x="281593" y="1592354"/>
            <a:ext cx="3456384" cy="1297414"/>
          </a:xfrm>
          <a:prstGeom prst="cloud">
            <a:avLst/>
          </a:prstGeom>
          <a:pattFill prst="pct20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ローチャート : せん孔テープ 13"/>
          <p:cNvSpPr/>
          <p:nvPr/>
        </p:nvSpPr>
        <p:spPr>
          <a:xfrm>
            <a:off x="1419822" y="371155"/>
            <a:ext cx="5313962" cy="1137260"/>
          </a:xfrm>
          <a:prstGeom prst="flowChartPunchedTape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623477" y="640249"/>
            <a:ext cx="4546324" cy="685091"/>
            <a:chOff x="689" y="3514"/>
            <a:chExt cx="2775" cy="543"/>
          </a:xfrm>
        </p:grpSpPr>
        <p:sp>
          <p:nvSpPr>
            <p:cNvPr id="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689" y="3514"/>
              <a:ext cx="2775" cy="5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>
                  <a:ln w="114300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ダンスフェスティバル</a:t>
              </a:r>
            </a:p>
          </p:txBody>
        </p:sp>
        <p:sp>
          <p:nvSpPr>
            <p:cNvPr id="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89" y="3517"/>
              <a:ext cx="2775" cy="5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ダンスフェスティバル</a:t>
              </a: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310181" y="2386298"/>
            <a:ext cx="1942824" cy="334477"/>
            <a:chOff x="718" y="3535"/>
            <a:chExt cx="2789" cy="540"/>
          </a:xfrm>
        </p:grpSpPr>
        <p:sp>
          <p:nvSpPr>
            <p:cNvPr id="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18" y="3535"/>
              <a:ext cx="2775" cy="5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参加者募集中</a:t>
              </a:r>
            </a:p>
          </p:txBody>
        </p:sp>
        <p:sp>
          <p:nvSpPr>
            <p:cNvPr id="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32" y="3535"/>
              <a:ext cx="2775" cy="5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>
                  <a:solidFill>
                    <a:srgbClr val="FFFF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参加者募集中</a:t>
              </a: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3838173" y="1613471"/>
            <a:ext cx="2463341" cy="495687"/>
            <a:chOff x="741" y="3499"/>
            <a:chExt cx="2775" cy="540"/>
          </a:xfrm>
        </p:grpSpPr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41" y="3499"/>
              <a:ext cx="2775" cy="5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2600" kern="10" dirty="0" smtClean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9</a:t>
              </a:r>
              <a:r>
                <a:rPr lang="ja-JP" altLang="en-US" sz="2600" kern="10" dirty="0" smtClean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月</a:t>
              </a:r>
              <a:r>
                <a:rPr lang="en-US" altLang="ja-JP" sz="2600" kern="10" dirty="0" smtClean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23</a:t>
              </a:r>
              <a:r>
                <a:rPr lang="ja-JP" altLang="en-US" sz="2600" kern="10" dirty="0" smtClean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00206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日（土）</a:t>
              </a:r>
              <a:endParaRPr lang="ja-JP" altLang="en-US" sz="2600" kern="10" dirty="0">
                <a:ln w="1143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41" y="3499"/>
              <a:ext cx="2775" cy="5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2600" kern="10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9</a:t>
              </a:r>
              <a:r>
                <a:rPr lang="ja-JP" altLang="en-US" sz="2600" kern="1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月</a:t>
              </a:r>
              <a:r>
                <a:rPr lang="en-US" altLang="ja-JP" sz="2600" kern="10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23</a:t>
              </a:r>
              <a:r>
                <a:rPr lang="ja-JP" altLang="en-US" sz="2600" kern="10" dirty="0" smtClean="0">
                  <a:solidFill>
                    <a:schemeClr val="tx2">
                      <a:lumMod val="40000"/>
                      <a:lumOff val="60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日（土）</a:t>
              </a:r>
              <a:endParaRPr lang="ja-JP" altLang="en-US" sz="2600" kern="10" dirty="0">
                <a:solidFill>
                  <a:schemeClr val="tx2">
                    <a:lumMod val="40000"/>
                    <a:lumOff val="6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16" name="フローチャート : 手操作入力 15"/>
          <p:cNvSpPr/>
          <p:nvPr/>
        </p:nvSpPr>
        <p:spPr>
          <a:xfrm>
            <a:off x="209084" y="8416175"/>
            <a:ext cx="7056188" cy="2115101"/>
          </a:xfrm>
          <a:prstGeom prst="flowChartManualInput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フローチャート : 手操作入力 16"/>
          <p:cNvSpPr/>
          <p:nvPr/>
        </p:nvSpPr>
        <p:spPr>
          <a:xfrm rot="10800000">
            <a:off x="209078" y="5744036"/>
            <a:ext cx="4435647" cy="3085432"/>
          </a:xfrm>
          <a:prstGeom prst="flowChartManualInput">
            <a:avLst/>
          </a:prstGeom>
          <a:pattFill prst="pct25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8" name="図 17" descr="横浜市中スポーツセンター">
            <a:hlinkClick r:id="rId3" tgtFrame="&quot;_blank&quot;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92" y="8726474"/>
            <a:ext cx="1808273" cy="150248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206307" y="5850840"/>
            <a:ext cx="416810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海老原拳人＆タカギルナ組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プロフィール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海老原拳人 エビハラダンススタジオ所属</a:t>
            </a: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タカギルナ 早稲田大学 国際教養学部一年</a:t>
            </a:r>
          </a:p>
          <a:p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2014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年カップル結成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JBDF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全日本ダンス選手権大会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インターナショナルダンス選手 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アマチュア　　　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ラテン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 </a:t>
            </a:r>
          </a:p>
          <a:p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年スーパージャパンカップアマチュアラテン</a:t>
            </a:r>
            <a:r>
              <a:rPr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</a:t>
            </a:r>
            <a:endParaRPr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2017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月アジアンワールドダンススポーツフェスティバル　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WDSF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オープンラテンにて唯一日本人で決勝入り果たす！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9084" y="2889768"/>
            <a:ext cx="7029916" cy="2744964"/>
          </a:xfrm>
          <a:prstGeom prst="rect">
            <a:avLst/>
          </a:prstGeom>
          <a:pattFill prst="pct25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6713" y="2956495"/>
            <a:ext cx="65660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日　時　 　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・祝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対　象　　どなたでも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(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はじめての方には体験レッスンあり）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参加料　　当日１人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事前１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中学生以下無料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会　場　　中スポーツセンター　第１体育室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内　容　　オールダンスタイム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・ダンスタイム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・ミキシング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・トライアル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・ラテン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講習会（海老原拳人＆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タカギルナ）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海老原拳人＆タカギルナ組デモンストレーション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2505395" y="223297"/>
            <a:ext cx="2747610" cy="286699"/>
            <a:chOff x="681" y="3487"/>
            <a:chExt cx="2775" cy="546"/>
          </a:xfrm>
        </p:grpSpPr>
        <p:sp>
          <p:nvSpPr>
            <p:cNvPr id="2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681" y="3493"/>
              <a:ext cx="2775" cy="5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 smtClean="0">
                  <a:ln w="114300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中スポーツセンター</a:t>
              </a:r>
              <a:endParaRPr lang="ja-JP" altLang="en-US" sz="2600" kern="10" dirty="0">
                <a:ln w="1143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81" y="3487"/>
              <a:ext cx="2775" cy="5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2600" kern="1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中スポーツセンター</a:t>
              </a:r>
              <a:endParaRPr lang="ja-JP" altLang="en-US" sz="2600" kern="10" dirty="0">
                <a:solidFill>
                  <a:schemeClr val="accent5">
                    <a:lumMod val="40000"/>
                    <a:lumOff val="6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356713" y="8508904"/>
            <a:ext cx="49596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申込み方法　８月</a:t>
            </a:r>
            <a:r>
              <a:rPr lang="en-US" altLang="ja-JP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月）から中スポーツセンター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または中区ダンススポーツ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連盟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</a:t>
            </a: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でお願いします。</a:t>
            </a:r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主管：中区ダンススポーツ連盟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主催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：横浜市中スポーツセンター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　　　　　　〒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231-0801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　　横浜市中区新山下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3-15-4</a:t>
            </a: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　　　　　　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  <a:hlinkClick r:id="rId5"/>
              </a:rPr>
              <a:t>http://www.yspc.or.jp/naka_sc_ysa/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問い合わせ先：中スポーツセンター　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045-625-0300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または、鈴木（中区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ダンススポーツ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連盟）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090-8940-7570</a:t>
            </a:r>
          </a:p>
          <a:p>
            <a:r>
              <a:rPr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lang="en-US" altLang="ja-JP" sz="1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 descr="Z:\共有フォルダ - 中ＳＣネットワークハードディスク (10.13.1.50)\共有\◆平成２５年度◆\★２5年度教室★\★新聞折込＆広報原稿★\02キャプテンわん画像\共有\34.ダンススポーツ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389" y="4124274"/>
            <a:ext cx="1299849" cy="121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共有フォルダ - 中ＳＣネットワークハードディスク (10.13.1.50)\共有\◆平成２５年度◆\★２5年度教室★\★新聞折込＆広報原稿★\02キャプテンわん画像\共有\67.プロフィールわん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45" y="9805975"/>
            <a:ext cx="417984" cy="65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共有フォルダ - 中ＳＣネットワークハードディスク (10.13.1.50)\共有\★H29年度\イベント\ダンスフェスティバル\1500083034964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" t="13194" r="-907"/>
          <a:stretch/>
        </p:blipFill>
        <p:spPr bwMode="auto">
          <a:xfrm>
            <a:off x="4888431" y="5727366"/>
            <a:ext cx="2432433" cy="28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ダンス イラスト 無料 に対する画像結果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AFFFC"/>
              </a:clrFrom>
              <a:clrTo>
                <a:srgbClr val="FA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5953" y="817237"/>
            <a:ext cx="1209643" cy="124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ダンス イラスト 無料 に対する画像結果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91" y="8021476"/>
            <a:ext cx="832139" cy="82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ダンス イラスト 無料 に対する画像結果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766" y="8062966"/>
            <a:ext cx="779873" cy="77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9" descr="ダンス イラスト 無料 に対する画像結果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92" y="8021476"/>
            <a:ext cx="816365" cy="80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588205" y="1753431"/>
            <a:ext cx="3859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中スポーツセンターで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kumimoji="1" lang="ja-JP" altLang="en-US" sz="2000" dirty="0" smtClean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Ｌｅｔ‘ｓ　Ｄａｎｃｅ！</a:t>
            </a:r>
            <a:endParaRPr kumimoji="1" lang="en-US" altLang="ja-JP" sz="2000" dirty="0" smtClean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楽しく踊りましょう。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星 7 28"/>
          <p:cNvSpPr/>
          <p:nvPr/>
        </p:nvSpPr>
        <p:spPr>
          <a:xfrm>
            <a:off x="4904033" y="2493535"/>
            <a:ext cx="2362691" cy="1499566"/>
          </a:xfrm>
          <a:prstGeom prst="star7">
            <a:avLst/>
          </a:prstGeom>
          <a:pattFill prst="pct25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88431" y="2629463"/>
            <a:ext cx="26445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申込みは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中スポーツセンター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または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中区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ダンススポーツ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連盟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 　まで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5" name="Picture 11" descr="社交ダンスシューズ イラスト に対する画像結果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144" y="1226972"/>
            <a:ext cx="941128" cy="96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1" descr="社交ダンスシューズ イラスト に対する画像結果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26" y="1026920"/>
            <a:ext cx="619839" cy="63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427350" y="8337598"/>
            <a:ext cx="1698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海老原拳人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&amp;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タカギルナ組</a:t>
            </a:r>
            <a:endParaRPr kumimoji="1" lang="ja-JP" altLang="en-US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Picture 2" descr="音符 イラスト 無料 に対する画像結果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8256">
            <a:off x="2686238" y="1508416"/>
            <a:ext cx="827032" cy="49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音符 イラスト 無料 に対する画像結果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9500">
            <a:off x="6212217" y="137329"/>
            <a:ext cx="850454" cy="5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音符 イラスト 無料 に対する画像結果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5587">
            <a:off x="6540926" y="545564"/>
            <a:ext cx="850454" cy="54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nakaneko_2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" y="258488"/>
            <a:ext cx="1285220" cy="128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32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67</Words>
  <Application>Microsoft Office PowerPoint</Application>
  <PresentationFormat>ユーザー設定</PresentationFormat>
  <Paragraphs>56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 洋子</dc:creator>
  <cp:lastModifiedBy>渡邉信一</cp:lastModifiedBy>
  <cp:revision>39</cp:revision>
  <cp:lastPrinted>2017-07-26T02:52:58Z</cp:lastPrinted>
  <dcterms:created xsi:type="dcterms:W3CDTF">2017-07-20T04:51:27Z</dcterms:created>
  <dcterms:modified xsi:type="dcterms:W3CDTF">2017-08-14T05:20:00Z</dcterms:modified>
</cp:coreProperties>
</file>